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10.wmf" ContentType="image/x-wmf"/>
  <Override PartName="/ppt/media/image11.png" ContentType="image/png"/>
  <Override PartName="/ppt/media/image12.jpeg" ContentType="image/jpeg"/>
  <Override PartName="/ppt/media/image6.wmf" ContentType="image/x-wmf"/>
  <Override PartName="/ppt/media/image7.wmf" ContentType="image/x-wmf"/>
  <Override PartName="/ppt/media/image8.wmf" ContentType="image/x-wmf"/>
  <Override PartName="/ppt/media/image9.wmf" ContentType="image/x-wmf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0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0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5515E97-C6A1-4F28-B377-DFC33640B94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5680" cy="451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DACCFD-1177-48B0-A6AB-5CC92741986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5880" cy="342288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280" cy="4108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8960" cy="6846480"/>
          </a:xfrm>
          <a:prstGeom prst="rect">
            <a:avLst/>
          </a:prstGeom>
          <a:ln w="0">
            <a:noFill/>
          </a:ln>
        </p:spPr>
      </p:pic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6280" cy="1463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Longitudinal Modes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0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5760" cy="438192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280" cy="11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5280" cy="39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exam, </a:t>
            </a:r>
            <a:r>
              <a:rPr b="1" lang="en-US" sz="3200" spc="-1" strike="noStrike">
                <a:latin typeface="Arial"/>
              </a:rPr>
              <a:t>read the instructions</a:t>
            </a:r>
            <a:r>
              <a:rPr b="0" lang="en-US" sz="3200" spc="-1" strike="noStrike">
                <a:latin typeface="Arial"/>
              </a:rPr>
              <a:t>,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Regrade Requests: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March 19 (2 pages of equations front and back)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your </a:t>
            </a:r>
            <a:r>
              <a:rPr b="1" lang="en-US" sz="3200" spc="-1" strike="noStrike">
                <a:latin typeface="Arial"/>
              </a:rPr>
              <a:t>answers are</a:t>
            </a:r>
            <a:r>
              <a:rPr b="1" lang="en-US" sz="3200" spc="-1" strike="noStrike">
                <a:latin typeface="Arial"/>
              </a:rPr>
              <a:t> in the boxes</a:t>
            </a:r>
            <a:r>
              <a:rPr b="0" lang="en-US" sz="3200" spc="-1" strike="noStrike">
                <a:latin typeface="Arial"/>
              </a:rPr>
              <a:t>, put it in the box on YOUR LEFT;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</a:t>
            </a:r>
            <a:r>
              <a:rPr b="1" lang="en-US" sz="3200" spc="-1" strike="noStrike">
                <a:latin typeface="Arial"/>
              </a:rPr>
              <a:t>wrote answers on scratch paper</a:t>
            </a:r>
            <a:r>
              <a:rPr b="0" lang="en-US" sz="3200" spc="-1" strike="noStrike">
                <a:latin typeface="Arial"/>
              </a:rPr>
              <a:t>,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Box anything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Put your name on any scratch sheets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Staple scratch sheets with answers to the exam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No answers on Scratch | Answers on Scratch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I do not need the crib/note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42811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2024-03-19T10:11:25Z</dcterms:modified>
  <cp:revision>343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